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CB125-2F04-85CC-B9E4-859AD27DD3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8CF164-6A92-3964-A2E5-CD439A60E8D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6AE8-A5E4-529C-376D-A7F21A81D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1255B-22D2-BFD0-6E2B-2CB909435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SOLELY FOR PURPOSES OF FORAGE WORK EXPERIENCE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AC3F9-8084-22E7-D885-8B98F38D0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687BFD-2914-5915-09E8-574865A5731A}"/>
              </a:ext>
            </a:extLst>
          </p:cNvPr>
          <p:cNvSpPr txBox="1">
            <a:spLocks/>
          </p:cNvSpPr>
          <p:nvPr userDrawn="1"/>
        </p:nvSpPr>
        <p:spPr>
          <a:xfrm>
            <a:off x="4038600" y="20796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96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7736-4A28-81E7-C82E-E08B9124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F6A39-8901-64F9-CB89-5DEDADC71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CAC13-CEF5-615F-7188-2FF616782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0B23E-BB41-954A-D844-68F59222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89A1-9BF9-CB79-4981-4A057B60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7234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33CEA5-A5BC-42F6-9417-DE058EAF3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B20003-77E7-76F4-127A-9FAD2038E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2C76B-2410-6DF5-E769-3F1375B9F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810E-232E-6F62-BDC3-DA16DA4EE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9F2B8-DDB4-2806-89D5-BFB2856E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92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6570-1523-0FD3-BC20-287B4073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B1C4E-5C84-9734-9EE1-BF86FB5C5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6992-9D89-2C0C-4C2C-BAE80A94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FCB4-8863-0CCB-49C4-B6B7CD564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F401C-D4D3-3500-4073-E532BD9F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44B232F-D5B6-DEFE-8440-A43739EF1CB4}"/>
              </a:ext>
            </a:extLst>
          </p:cNvPr>
          <p:cNvSpPr txBox="1">
            <a:spLocks/>
          </p:cNvSpPr>
          <p:nvPr userDrawn="1"/>
        </p:nvSpPr>
        <p:spPr>
          <a:xfrm>
            <a:off x="4038600" y="-172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SOLELY FOR PURPOSES OF FORAGE WORK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44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9419F-3AA8-7780-4AB2-0778AA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210246-D5F0-A37C-2B2C-D6A6D3CB3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2C001-3FCB-0E6B-9E1F-20622B91C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F9F14-D78E-F738-AB9A-82903D418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A85AB1-BB89-8FEB-4B9B-6D47D0A3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6108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D90D2-E4BE-3BAB-80D6-46034DFB3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216A8-1C74-E2BB-5D51-9570321347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2CC0D-CA4E-02C7-076E-55D511571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BDE4EC-111C-93BE-1438-6CDC2E8FC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612E8-024B-A8EE-5D52-CE4D6B31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136DD-9F31-209F-5224-7E8DA5ED8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065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CAF4E-854C-2F13-E1E3-1FCD814C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0CA3-8962-ED78-5627-E2AFD1FA8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FED54-B3EB-EDCE-24C1-E05D0B1AA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824DE-EEE0-3583-344D-DEB814DF9A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3C5AD-D28A-542C-CF9F-7650793A3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CFE2E4-8192-9EA2-4489-80F4A15EF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24C7DB-3AF1-24E1-DCBE-207B96CA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FA5518-D3AE-F720-2BE0-3F9DB2DFA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295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B8F10-4EB4-0C0F-03BF-F531D235A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1CEF92-A5CC-B946-CAFC-8C36EB5A1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0AED2-981A-D1A1-3051-5903B7A77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34D5F-9056-9555-8436-92D63EF82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1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30EC6A-6AD6-AA45-F17C-03F69F0BC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E86569-C17C-085A-6CBC-D1C4A186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85FA6-E886-1316-E77C-F547D639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950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938B-5BC3-3F7E-C07B-69D210458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5A36E-54F8-095F-63F4-D35F0CEA4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133D28-5C98-8AD3-E53B-B46BC56EF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D2A4C-20E2-A896-97ED-F88A7A238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56FC89-B6CF-07FC-4053-C9A2B6E43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4ECD2-23D6-A678-D6E6-CC8E80A41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068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D62C0-B9AF-01E3-3121-5E4CEC45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E6429-9B79-A736-0B9D-B13183DAC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859E1-EE15-4687-0846-74724C476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76135-5B72-1EEF-F390-24A30E0C2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86E81-CAA3-CA1B-34FD-D779E0A78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ACC89-7C0E-4493-8D29-3D8652C25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7116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A5E74-E7EA-A582-FEFF-7E8B6526E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34B22-10EC-C970-0CA4-B2EEE5D44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568B27-F4D1-8804-8F24-49F4B5CF64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70FE10-F406-47AF-8AE1-E9BA4C7E25F2}" type="datetimeFigureOut">
              <a:rPr lang="en-GB" smtClean="0"/>
              <a:t>16/07/2024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3C49D-7C0D-DBB2-ECF5-D83556B86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B63AB-DEAA-1B23-7F83-4CF51358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7AB4F7-4BD9-43F1-95BD-EA19DB6F96F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73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DCB0D7-050D-418C-9453-F34CA2743EB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34000"/>
                    </a14:imgEffect>
                    <a14:imgEffect>
                      <a14:colorTemperature colorTemp="5861"/>
                    </a14:imgEffect>
                    <a14:imgEffect>
                      <a14:saturation sat="240000"/>
                    </a14:imgEffect>
                    <a14:imgEffect>
                      <a14:brightnessContrast bright="-21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  <a:outerShdw blurRad="266700" dist="50800" dir="5400000" algn="ctr" rotWithShape="0">
              <a:srgbClr val="000000">
                <a:alpha val="57000"/>
              </a:srgbClr>
            </a:outerShdw>
            <a:reflection blurRad="114300" endPos="65000" dist="508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0BCD4D-82A1-5AD0-053C-2CF73DA5B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1950"/>
            <a:ext cx="10172700" cy="2387600"/>
          </a:xfrm>
        </p:spPr>
        <p:txBody>
          <a:bodyPr>
            <a:normAutofit fontScale="90000"/>
          </a:bodyPr>
          <a:lstStyle/>
          <a:p>
            <a:r>
              <a:rPr lang="en-GB" sz="8000" b="1" dirty="0"/>
              <a:t>A Dive Into Airway Review Data: Sentiment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30DC87-B7BC-1B7B-AB86-8B0F1FACBC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8725" y="2963863"/>
            <a:ext cx="9144000" cy="754809"/>
          </a:xfrm>
        </p:spPr>
        <p:txBody>
          <a:bodyPr/>
          <a:lstStyle/>
          <a:p>
            <a:r>
              <a:rPr lang="en-GB" b="1" dirty="0"/>
              <a:t>A Data-Drive journey through customer review</a:t>
            </a:r>
          </a:p>
        </p:txBody>
      </p:sp>
    </p:spTree>
    <p:extLst>
      <p:ext uri="{BB962C8B-B14F-4D97-AF65-F5344CB8AC3E}">
        <p14:creationId xmlns:p14="http://schemas.microsoft.com/office/powerpoint/2010/main" val="1492306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42FF81-9CA1-13E3-A17D-CE05B9CD90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B4A5A4-305D-3ED5-7673-52487614FC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733" y="352425"/>
            <a:ext cx="4657725" cy="33147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EB6CFE-F4CE-B7A7-AEDF-356DF31E9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2026" y="352423"/>
            <a:ext cx="4984378" cy="33147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7FE36C3-5E66-4EEC-8D47-90DB0BEF8D0C}"/>
              </a:ext>
            </a:extLst>
          </p:cNvPr>
          <p:cNvSpPr txBox="1"/>
          <p:nvPr/>
        </p:nvSpPr>
        <p:spPr>
          <a:xfrm>
            <a:off x="117987" y="3940002"/>
            <a:ext cx="571022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>
                    <a:lumMod val="50000"/>
                  </a:schemeClr>
                </a:solidFill>
              </a:rPr>
              <a:t>Inferences</a:t>
            </a: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: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dominance of positive reviews can be a positive indicator for businesses looking to gauge customer satisfaction.</a:t>
            </a: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The presence of negative reviews, although less frequent, should be addressed to improve overall customer experience.</a:t>
            </a:r>
            <a:endParaRPr lang="en-IN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  <a:p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56B66-E5CE-886C-85A0-8A1E41A01492}"/>
              </a:ext>
            </a:extLst>
          </p:cNvPr>
          <p:cNvSpPr txBox="1"/>
          <p:nvPr/>
        </p:nvSpPr>
        <p:spPr>
          <a:xfrm>
            <a:off x="9667875" y="352423"/>
            <a:ext cx="2524125" cy="3762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b="1" dirty="0"/>
              <a:t>Positive sentiment dominance</a:t>
            </a:r>
          </a:p>
          <a:p>
            <a:r>
              <a:rPr lang="en-IN" sz="1050" dirty="0"/>
              <a:t>There is significant spike at sentiment score of </a:t>
            </a:r>
            <a:r>
              <a:rPr lang="en-IN" sz="1050" b="1" dirty="0"/>
              <a:t>1.0</a:t>
            </a:r>
            <a:r>
              <a:rPr lang="en-IN" sz="1050" dirty="0"/>
              <a:t>,indicating larger number of reviews have highly positive sentiments.</a:t>
            </a:r>
          </a:p>
          <a:p>
            <a:endParaRPr lang="en-IN" sz="1050" dirty="0"/>
          </a:p>
          <a:p>
            <a:r>
              <a:rPr lang="en-IN" sz="1050" b="1" dirty="0"/>
              <a:t>Negative Sentiment Presence:</a:t>
            </a:r>
          </a:p>
          <a:p>
            <a:r>
              <a:rPr lang="en-US" sz="1050" dirty="0"/>
              <a:t>There is a noticeable number of reviews with negative sentiment scores, particularly around -0.75 to -1.0</a:t>
            </a:r>
            <a:endParaRPr lang="en-IN" sz="1050" dirty="0"/>
          </a:p>
          <a:p>
            <a:endParaRPr lang="en-US" sz="1050" dirty="0"/>
          </a:p>
          <a:p>
            <a:r>
              <a:rPr lang="en-US" sz="1050" dirty="0"/>
              <a:t> </a:t>
            </a:r>
            <a:r>
              <a:rPr lang="en-US" sz="1050" b="1" dirty="0"/>
              <a:t>Neutral Sentiment:</a:t>
            </a:r>
          </a:p>
          <a:p>
            <a:r>
              <a:rPr lang="en-US" sz="1050" dirty="0"/>
              <a:t>  Reviews with neutral sentiment (scores around 0) are less frequent compared to both highly positive and highly negative     sentiments. </a:t>
            </a:r>
          </a:p>
          <a:p>
            <a:endParaRPr lang="en-US" sz="1050" dirty="0"/>
          </a:p>
          <a:p>
            <a:r>
              <a:rPr lang="en-US" sz="1050" b="1" dirty="0"/>
              <a:t>Overall Distribution</a:t>
            </a:r>
            <a:r>
              <a:rPr lang="en-US" sz="1050" dirty="0"/>
              <a:t>:</a:t>
            </a:r>
          </a:p>
          <a:p>
            <a:r>
              <a:rPr lang="en-US" sz="1050" dirty="0"/>
              <a:t>The distribution is skewed towards the positive side, indicating that dataset contains more positive reviews than negative or neutral ones.</a:t>
            </a:r>
          </a:p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2CCAEA-E5B8-B607-3000-6D806DD59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9733" y="3905250"/>
            <a:ext cx="5710228" cy="2886420"/>
          </a:xfrm>
          <a:prstGeom prst="rect">
            <a:avLst/>
          </a:prstGeom>
        </p:spPr>
      </p:pic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28999000-7F70-098A-EBFD-750668C4BF8E}"/>
              </a:ext>
            </a:extLst>
          </p:cNvPr>
          <p:cNvSpPr/>
          <p:nvPr/>
        </p:nvSpPr>
        <p:spPr>
          <a:xfrm>
            <a:off x="5467349" y="5467350"/>
            <a:ext cx="932383" cy="368082"/>
          </a:xfrm>
          <a:prstGeom prst="striped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1081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152</Words>
  <Application>Microsoft Office PowerPoint</Application>
  <PresentationFormat>Widescreen</PresentationFormat>
  <Paragraphs>20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 Dive Into Airway Review Data: Sentiment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Susan Robinson</dc:creator>
  <cp:lastModifiedBy>pooja prasad</cp:lastModifiedBy>
  <cp:revision>6</cp:revision>
  <dcterms:created xsi:type="dcterms:W3CDTF">2022-12-06T11:13:27Z</dcterms:created>
  <dcterms:modified xsi:type="dcterms:W3CDTF">2024-07-15T20:27:41Z</dcterms:modified>
</cp:coreProperties>
</file>

<file path=docProps/thumbnail.jpeg>
</file>